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-178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F573-91DE-D04C-9BA0-A860EA3C5F06}" type="datetimeFigureOut">
              <a:rPr lang="ja-JP" altLang="en-US" smtClean="0"/>
              <a:t>12.11.27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80F4A-C3C5-3C4D-A3C5-8866E9EE84EE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332802"/>
            <a:ext cx="6388100" cy="843019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Ozaki Miwako</dc:creator>
  <cp:lastModifiedBy>Ozaki Miwako</cp:lastModifiedBy>
  <cp:revision>1</cp:revision>
  <dcterms:created xsi:type="dcterms:W3CDTF">2012-11-27T13:52:11Z</dcterms:created>
  <dcterms:modified xsi:type="dcterms:W3CDTF">2012-11-27T13:53:44Z</dcterms:modified>
</cp:coreProperties>
</file>